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7" r:id="rId2"/>
    <p:sldId id="261" r:id="rId3"/>
    <p:sldId id="262" r:id="rId4"/>
    <p:sldId id="258" r:id="rId5"/>
    <p:sldId id="259" r:id="rId6"/>
    <p:sldId id="260" r:id="rId7"/>
    <p:sldId id="264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CC33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DSA6116 PPT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362200" y="914400"/>
            <a:ext cx="65532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514600" y="3124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72ACDE-7194-445F-B3B5-B1ADD8598B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0057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3265F-3903-4F4A-9C3C-52B185CB88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9255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24B05-9ADC-4117-AE1B-1825BCEADC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7527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DC472-A32F-419A-AFF5-3D0B3E52A4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464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100ED-F686-444C-BCCA-103C98C328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9605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3D9AE-725D-46A1-9C1C-914E277C56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1742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18E80-AF4B-45C1-90AA-30ECDE8BAD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4912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32A55-F359-4362-863F-DC8D29943B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0003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443F2-87A3-4066-8C59-9C4505A56D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668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2BE28-C664-46FE-831C-BF35EB6CBE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611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2A2E1-86C8-4CFF-A8B5-3F38B2F48B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0965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DSA6116 PP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274638"/>
            <a:ext cx="7010400" cy="86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3B10A42B-41BE-4FE7-A006-9A9C1B5F06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FF99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FF9933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FF9933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FF9933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FF9933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FF9933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FF9933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FF9933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FF9933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9966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996633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996633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996633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996633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996633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996633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996633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99663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286000" y="762000"/>
            <a:ext cx="6553200" cy="1622425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Supplier Advisory Committee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438400" y="2971800"/>
            <a:ext cx="6400800" cy="1752600"/>
          </a:xfrm>
        </p:spPr>
        <p:txBody>
          <a:bodyPr/>
          <a:lstStyle/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sz="3500" b="1" dirty="0" smtClean="0"/>
              <a:t>Al Wakefield </a:t>
            </a:r>
          </a:p>
          <a:p>
            <a:pPr eaLnBrk="1" hangingPunct="1"/>
            <a:r>
              <a:rPr lang="en-US" altLang="en-US" sz="3500" dirty="0" smtClean="0"/>
              <a:t>President, Wakefield Global Inc. </a:t>
            </a:r>
          </a:p>
          <a:p>
            <a:pPr eaLnBrk="1" hangingPunct="1"/>
            <a:r>
              <a:rPr lang="en-US" altLang="en-US" sz="3500" dirty="0" smtClean="0"/>
              <a:t>Chairman, Supplier Advisory Committee</a:t>
            </a:r>
          </a:p>
        </p:txBody>
      </p:sp>
      <p:pic>
        <p:nvPicPr>
          <p:cNvPr id="2" name="Picture 2" descr="https://maxx.dsa.org/uploadFiles/7660500000486.filename.wakefieldal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83" y="3276600"/>
            <a:ext cx="1752600" cy="245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467600" cy="868362"/>
          </a:xfrm>
        </p:spPr>
        <p:txBody>
          <a:bodyPr/>
          <a:lstStyle/>
          <a:p>
            <a:r>
              <a:rPr lang="en-US" dirty="0" smtClean="0"/>
              <a:t>Supplier Advisory Committee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Identify methodologies and develop a long-term and continuing </a:t>
            </a:r>
            <a:r>
              <a:rPr lang="en-US" dirty="0" smtClean="0"/>
              <a:t>process </a:t>
            </a:r>
            <a:r>
              <a:rPr lang="en-US" dirty="0"/>
              <a:t>for building closer relationships between </a:t>
            </a:r>
            <a:r>
              <a:rPr lang="en-US" dirty="0" smtClean="0"/>
              <a:t>direct selling executives and suppliers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Develop approaches for </a:t>
            </a:r>
            <a:r>
              <a:rPr lang="en-US" dirty="0" smtClean="0"/>
              <a:t>suppliers </a:t>
            </a:r>
            <a:r>
              <a:rPr lang="en-US" dirty="0"/>
              <a:t>to support </a:t>
            </a:r>
            <a:r>
              <a:rPr lang="en-US" dirty="0" smtClean="0"/>
              <a:t>DSA in </a:t>
            </a:r>
            <a:r>
              <a:rPr lang="en-US" dirty="0"/>
              <a:t>its political efforts on a nationwide </a:t>
            </a:r>
            <a:r>
              <a:rPr lang="en-US" dirty="0" smtClean="0"/>
              <a:t>basis</a:t>
            </a:r>
          </a:p>
          <a:p>
            <a:pPr marL="0" lvl="0" indent="0">
              <a:buNone/>
            </a:pPr>
            <a:endParaRPr lang="en-US" dirty="0"/>
          </a:p>
          <a:p>
            <a:pPr lvl="0" hangingPunct="0"/>
            <a:r>
              <a:rPr lang="en-US" dirty="0"/>
              <a:t>Discuss the merits and feasibility of </a:t>
            </a:r>
            <a:r>
              <a:rPr lang="en-US" dirty="0" smtClean="0"/>
              <a:t>an evaluation process similar to Yelp! Or Angie’s List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591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7467600" cy="868362"/>
          </a:xfrm>
        </p:spPr>
        <p:txBody>
          <a:bodyPr/>
          <a:lstStyle/>
          <a:p>
            <a:r>
              <a:rPr lang="en-US" dirty="0" smtClean="0"/>
              <a:t>The Perfecting  Partnerships Roundtable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300" i="1" dirty="0" smtClean="0"/>
              <a:t>Sunday program in the exhibit hall designed to improve </a:t>
            </a:r>
          </a:p>
          <a:p>
            <a:pPr marL="0" indent="0">
              <a:buNone/>
            </a:pPr>
            <a:r>
              <a:rPr lang="en-US" sz="2300" i="1" dirty="0" smtClean="0"/>
              <a:t>strategic partnerships through roundtable conversations.</a:t>
            </a:r>
            <a:endParaRPr lang="en-US" sz="2300" dirty="0" smtClean="0"/>
          </a:p>
          <a:p>
            <a:pPr marL="0" indent="0">
              <a:buNone/>
            </a:pPr>
            <a:endParaRPr lang="en-US" sz="2300" dirty="0"/>
          </a:p>
          <a:p>
            <a:pPr marL="0" indent="0">
              <a:buNone/>
            </a:pPr>
            <a:r>
              <a:rPr lang="en-US" sz="2300" dirty="0" smtClean="0"/>
              <a:t>Goals answered:</a:t>
            </a:r>
          </a:p>
          <a:p>
            <a:pPr marL="0" indent="0">
              <a:buNone/>
            </a:pPr>
            <a:r>
              <a:rPr lang="en-US" sz="2300" dirty="0" smtClean="0"/>
              <a:t>1</a:t>
            </a:r>
            <a:r>
              <a:rPr lang="en-US" sz="2300" dirty="0"/>
              <a:t>. How can we improve our strategic partnerships?</a:t>
            </a:r>
          </a:p>
          <a:p>
            <a:pPr marL="0" indent="0">
              <a:buNone/>
            </a:pPr>
            <a:r>
              <a:rPr lang="en-US" sz="2300" dirty="0" smtClean="0"/>
              <a:t>2</a:t>
            </a:r>
            <a:r>
              <a:rPr lang="en-US" sz="2300" dirty="0"/>
              <a:t>. What are the best practices for working together?</a:t>
            </a:r>
          </a:p>
          <a:p>
            <a:pPr marL="0" indent="0">
              <a:buNone/>
            </a:pPr>
            <a:r>
              <a:rPr lang="en-US" sz="2300" dirty="0" smtClean="0"/>
              <a:t>3</a:t>
            </a:r>
            <a:r>
              <a:rPr lang="en-US" sz="2300" dirty="0"/>
              <a:t>. What can be done to advance the success of </a:t>
            </a:r>
            <a:r>
              <a:rPr lang="en-US" sz="2300" dirty="0" smtClean="0"/>
              <a:t>both</a:t>
            </a:r>
          </a:p>
          <a:p>
            <a:pPr marL="0" indent="0">
              <a:buNone/>
            </a:pPr>
            <a:r>
              <a:rPr lang="en-US" sz="2300" dirty="0" smtClean="0"/>
              <a:t>member companies and suppliers?</a:t>
            </a:r>
            <a:endParaRPr lang="en-US" sz="23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917" y="1140781"/>
            <a:ext cx="2604083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789" y="76200"/>
            <a:ext cx="1064581" cy="106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538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Roundtable Results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534400" cy="4876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Participants shared practical tips and real-world stories to help improve the supplier and direct selling executive relationships. These were compiled into:</a:t>
            </a:r>
          </a:p>
          <a:p>
            <a:pPr marL="0" indent="0" eaLnBrk="1" hangingPunct="1">
              <a:buNone/>
            </a:pPr>
            <a:r>
              <a:rPr lang="en-US" altLang="en-US" dirty="0"/>
              <a:t>	</a:t>
            </a:r>
            <a:r>
              <a:rPr lang="en-US" altLang="en-US" b="1" dirty="0" smtClean="0"/>
              <a:t>An Electronic book </a:t>
            </a:r>
            <a:r>
              <a:rPr lang="en-US" altLang="en-US" dirty="0" smtClean="0"/>
              <a:t>containing a comprehensive overview of the 	conversations</a:t>
            </a:r>
            <a:endParaRPr lang="en-US" altLang="en-US" sz="2000" dirty="0"/>
          </a:p>
          <a:p>
            <a:pPr marL="457200" lvl="1" indent="0">
              <a:buNone/>
            </a:pPr>
            <a:r>
              <a:rPr lang="en-US" altLang="en-US" dirty="0" smtClean="0"/>
              <a:t>	A six minute </a:t>
            </a:r>
            <a:r>
              <a:rPr lang="en-US" altLang="en-US" b="1" dirty="0" smtClean="0"/>
              <a:t>screencast </a:t>
            </a:r>
            <a:r>
              <a:rPr lang="en-US" altLang="en-US" dirty="0" smtClean="0"/>
              <a:t>showcasing roundtable video highlights </a:t>
            </a:r>
            <a:endParaRPr lang="en-US" altLang="en-US" sz="2000" dirty="0"/>
          </a:p>
          <a:p>
            <a:pPr marL="0" indent="0">
              <a:buNone/>
            </a:pPr>
            <a:r>
              <a:rPr lang="en-US" dirty="0" smtClean="0"/>
              <a:t>•   DSA provides response to six most common questions:</a:t>
            </a:r>
            <a:endParaRPr lang="en-US" dirty="0"/>
          </a:p>
          <a:p>
            <a:pPr marL="0" indent="0" eaLnBrk="1" hangingPunct="1">
              <a:buNone/>
            </a:pPr>
            <a:endParaRPr lang="en-US" altLang="en-US" dirty="0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343400"/>
            <a:ext cx="7219024" cy="225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Look at Electronic Book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123" y="1201228"/>
            <a:ext cx="4880677" cy="3729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52484"/>
            <a:ext cx="5334000" cy="2624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" y="1143000"/>
            <a:ext cx="4038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dirty="0" smtClean="0"/>
              <a:t>Organized </a:t>
            </a:r>
            <a:r>
              <a:rPr lang="en-US" dirty="0"/>
              <a:t>into three themes:</a:t>
            </a:r>
          </a:p>
          <a:p>
            <a:pPr marL="0" indent="0">
              <a:buNone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How to Build Long-Term Strategic Partnerships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Adapting to Changing Environments </a:t>
            </a:r>
            <a:r>
              <a:rPr lang="en-US" dirty="0" smtClean="0"/>
              <a:t>(</a:t>
            </a:r>
            <a:r>
              <a:rPr lang="en-US" dirty="0"/>
              <a:t>ex. Technology)</a:t>
            </a:r>
          </a:p>
          <a:p>
            <a:endParaRPr lang="en-US" dirty="0"/>
          </a:p>
          <a:p>
            <a:r>
              <a:rPr lang="en-US" dirty="0"/>
              <a:t>3. Best Practices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230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7010400" cy="868362"/>
          </a:xfrm>
        </p:spPr>
        <p:txBody>
          <a:bodyPr/>
          <a:lstStyle/>
          <a:p>
            <a:r>
              <a:rPr lang="en-US" dirty="0" smtClean="0"/>
              <a:t>Quick Look at Screencast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5" t="5854" r="7995" b="2998"/>
          <a:stretch/>
        </p:blipFill>
        <p:spPr bwMode="auto">
          <a:xfrm>
            <a:off x="158318" y="2149367"/>
            <a:ext cx="4108882" cy="27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5" t="4602" r="10450" b="12549"/>
          <a:stretch/>
        </p:blipFill>
        <p:spPr bwMode="auto">
          <a:xfrm>
            <a:off x="4267200" y="3810000"/>
            <a:ext cx="4773616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4" t="4456" r="10755" b="13620"/>
          <a:stretch/>
        </p:blipFill>
        <p:spPr bwMode="auto">
          <a:xfrm>
            <a:off x="3124200" y="1143000"/>
            <a:ext cx="4183468" cy="2396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350" y="72406"/>
            <a:ext cx="2269046" cy="2269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324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3000" dirty="0" smtClean="0"/>
              <a:t>Thank you to everyone who made the Perfecting Partnerships Roundtable possible, including many of you who participated as table facilitators.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81400"/>
            <a:ext cx="5943600" cy="2744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2593888"/>
      </p:ext>
    </p:extLst>
  </p:cSld>
  <p:clrMapOvr>
    <a:masterClrMapping/>
  </p:clrMapOvr>
</p:sld>
</file>

<file path=ppt/theme/theme1.xml><?xml version="1.0" encoding="utf-8"?>
<a:theme xmlns:a="http://schemas.openxmlformats.org/drawingml/2006/main" name="DSA PPT template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DSA PPT template</Template>
  <TotalTime>208</TotalTime>
  <Words>212</Words>
  <Application>Microsoft Office PowerPoint</Application>
  <PresentationFormat>On-screen Show (4:3)</PresentationFormat>
  <Paragraphs>39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DSA PPT template</vt:lpstr>
      <vt:lpstr>Supplier Advisory Committee</vt:lpstr>
      <vt:lpstr>Supplier Advisory Committee Objectives</vt:lpstr>
      <vt:lpstr>The Perfecting  Partnerships Roundtable</vt:lpstr>
      <vt:lpstr>Roundtable Results</vt:lpstr>
      <vt:lpstr>Quick Look at Electronic Book</vt:lpstr>
      <vt:lpstr>Quick Look at Screencast</vt:lpstr>
      <vt:lpstr>Thank You</vt:lpstr>
    </vt:vector>
  </TitlesOfParts>
  <Company>DSA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Perfecting Partnerships  Roundtable Results</dc:title>
  <dc:creator>Britta Schillingsburg</dc:creator>
  <cp:lastModifiedBy>Marcia Rhinehart</cp:lastModifiedBy>
  <cp:revision>70</cp:revision>
  <dcterms:created xsi:type="dcterms:W3CDTF">2014-09-24T20:28:48Z</dcterms:created>
  <dcterms:modified xsi:type="dcterms:W3CDTF">2014-09-26T15:18:32Z</dcterms:modified>
</cp:coreProperties>
</file>